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78A57-680A-906E-F64C-71EF8EAB57BE}" v="10" dt="2024-10-03T13:39:29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03.10.2024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</cp:revision>
  <dcterms:created xsi:type="dcterms:W3CDTF">2024-10-03T13:23:06Z</dcterms:created>
  <dcterms:modified xsi:type="dcterms:W3CDTF">2024-10-03T14:07:48Z</dcterms:modified>
</cp:coreProperties>
</file>